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553200" y="6406785"/>
            <a:ext cx="2133600" cy="26425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685800" y="199707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pPr lvl="0">
              <a:defRPr sz="1800" b="0"/>
            </a:pPr>
            <a:r>
              <a:rPr sz="6000" b="1" dirty="0"/>
              <a:t>New Song In My Heart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1371600" y="43434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1600" dirty="0">
              <a:solidFill>
                <a:srgbClr val="888888"/>
              </a:solidFill>
            </a:endParaRPr>
          </a:p>
          <a:p>
            <a:pPr lvl="0">
              <a:spcBef>
                <a:spcPts val="300"/>
              </a:spcBef>
              <a:buFont typeface="Arial"/>
              <a:defRPr sz="1800">
                <a:solidFill>
                  <a:srgbClr val="000000"/>
                </a:solidFill>
              </a:defRPr>
            </a:pPr>
            <a:r>
              <a:rPr sz="1600" dirty="0"/>
              <a:t>CCLI Song #3400214</a:t>
            </a:r>
          </a:p>
          <a:p>
            <a:pPr>
              <a:spcBef>
                <a:spcPts val="300"/>
              </a:spcBef>
              <a:buFont typeface="Arial"/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chemeClr val="tx1"/>
                </a:solidFill>
              </a:rPr>
              <a:t>Rob Smith</a:t>
            </a:r>
          </a:p>
          <a:p>
            <a:pPr>
              <a:spcBef>
                <a:spcPts val="300"/>
              </a:spcBef>
              <a:buFont typeface="Arial"/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chemeClr val="tx1"/>
                </a:solidFill>
              </a:rPr>
              <a:t>CCLI Licence # 375973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My name is graven on His hands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My name is written on His heart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I know that while in heav'n He stands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No tongue can bid me thence depart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No tongue can bid me thence depart</a:t>
            </a:r>
            <a:endParaRPr lang="en-US" altLang="en-US" sz="380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9961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4582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4000" b="1">
                <a:solidFill>
                  <a:schemeClr val="tx1"/>
                </a:solidFill>
              </a:rPr>
              <a:t> </a:t>
            </a:r>
            <a:r>
              <a:rPr lang="en-AU" altLang="en-US" sz="3800">
                <a:solidFill>
                  <a:schemeClr val="tx1"/>
                </a:solidFill>
              </a:rPr>
              <a:t>When Satan tempts me to despair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And tells me of the guilt within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Upward I look and see Him there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Who made an end to all my sin</a:t>
            </a:r>
            <a:endParaRPr lang="en-US" altLang="en-US" sz="380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1723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Because the sinless Saviour died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My sinful soul is counted free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For God the Just is satisfied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To look on Him and pardon me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To look on Him and pardon me</a:t>
            </a:r>
            <a:endParaRPr lang="en-US" altLang="en-US" sz="380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456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Behold Him there the risen Lamb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My perfect spotless righteousness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The great unchangeable I Am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The King of glory and of grace</a:t>
            </a:r>
            <a:endParaRPr lang="en-US" altLang="en-US" sz="380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0468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One with Himself I cannot die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My soul is purchased by His blood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My life is hid with Christ on high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With Christ my Saviour and my God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>
                <a:solidFill>
                  <a:schemeClr val="tx1"/>
                </a:solidFill>
              </a:rPr>
              <a:t>With Christ my Saviour and my God</a:t>
            </a:r>
            <a:endParaRPr lang="en-US" altLang="en-US" sz="380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2097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One with Himself I cannot die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My soul is purchased by His blood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My life is hid with Christ on high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With Christ my Saviour and my God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With Christ my Saviour and my God</a:t>
            </a:r>
            <a:endParaRPr lang="en-US" alt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312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7700" y="1548809"/>
            <a:ext cx="7772400" cy="1828800"/>
          </a:xfrm>
        </p:spPr>
        <p:txBody>
          <a:bodyPr/>
          <a:lstStyle/>
          <a:p>
            <a:pPr algn="ctr"/>
            <a:r>
              <a:rPr lang="en-US" altLang="en-US" sz="5600" b="1" dirty="0" smtClean="0"/>
              <a:t>Consider Christ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04800" y="3377608"/>
            <a:ext cx="8458200" cy="2794591"/>
          </a:xfrm>
        </p:spPr>
        <p:txBody>
          <a:bodyPr/>
          <a:lstStyle/>
          <a:p>
            <a:pPr algn="ctr"/>
            <a:endParaRPr lang="en-AU" altLang="en-US" sz="2000" dirty="0" smtClean="0">
              <a:solidFill>
                <a:schemeClr val="tx1"/>
              </a:solidFill>
            </a:endParaRPr>
          </a:p>
          <a:p>
            <a:pPr algn="ctr"/>
            <a:endParaRPr lang="en-AU" altLang="en-US" sz="2000" dirty="0" smtClean="0">
              <a:solidFill>
                <a:schemeClr val="tx1"/>
              </a:solidFill>
            </a:endParaRPr>
          </a:p>
          <a:p>
            <a:pPr algn="ctr"/>
            <a:endParaRPr lang="en-AU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AU" sz="1600" dirty="0">
                <a:solidFill>
                  <a:schemeClr val="tx1"/>
                </a:solidFill>
              </a:rPr>
              <a:t>CCLI Song # 1980516</a:t>
            </a:r>
            <a:endParaRPr lang="en-AU" sz="1600" dirty="0" smtClean="0">
              <a:solidFill>
                <a:schemeClr val="tx1"/>
              </a:solidFill>
            </a:endParaRPr>
          </a:p>
          <a:p>
            <a:pPr algn="ctr"/>
            <a:r>
              <a:rPr lang="en-AU" sz="1600" dirty="0">
                <a:solidFill>
                  <a:schemeClr val="tx1"/>
                </a:solidFill>
              </a:rPr>
              <a:t>Bryson Smith | Philip Percival</a:t>
            </a:r>
          </a:p>
          <a:p>
            <a:pPr algn="ctr"/>
            <a:r>
              <a:rPr lang="en-AU" altLang="en-US" sz="1600" dirty="0" smtClean="0">
                <a:solidFill>
                  <a:schemeClr val="tx1"/>
                </a:solidFill>
              </a:rPr>
              <a:t>CCLI Licence # 375973</a:t>
            </a:r>
            <a:endParaRPr lang="en-US" alt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531660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32004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Consider </a:t>
            </a:r>
            <a:r>
              <a:rPr lang="en-AU" sz="3800" dirty="0">
                <a:solidFill>
                  <a:schemeClr val="tx1"/>
                </a:solidFill>
              </a:rPr>
              <a:t>Christ </a:t>
            </a:r>
          </a:p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T</a:t>
            </a:r>
            <a:r>
              <a:rPr lang="en-AU" sz="3800" dirty="0">
                <a:solidFill>
                  <a:schemeClr val="tx1"/>
                </a:solidFill>
              </a:rPr>
              <a:t>he </a:t>
            </a:r>
            <a:r>
              <a:rPr lang="en-AU" sz="3800" dirty="0">
                <a:solidFill>
                  <a:schemeClr val="tx1"/>
                </a:solidFill>
              </a:rPr>
              <a:t>source of our salvation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That He should take </a:t>
            </a:r>
            <a:r>
              <a:rPr lang="en-AU" sz="3800" dirty="0">
                <a:solidFill>
                  <a:schemeClr val="tx1"/>
                </a:solidFill>
              </a:rPr>
              <a:t>the penalty for me</a:t>
            </a:r>
          </a:p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Though He was pure </a:t>
            </a:r>
          </a:p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A</a:t>
            </a:r>
            <a:r>
              <a:rPr lang="en-AU" sz="3800" dirty="0">
                <a:solidFill>
                  <a:schemeClr val="tx1"/>
                </a:solidFill>
              </a:rPr>
              <a:t> </a:t>
            </a:r>
            <a:r>
              <a:rPr lang="en-AU" sz="3800" dirty="0">
                <a:solidFill>
                  <a:schemeClr val="tx1"/>
                </a:solidFill>
              </a:rPr>
              <a:t>lamb without a blemish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He took my sins and </a:t>
            </a:r>
          </a:p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N</a:t>
            </a:r>
            <a:r>
              <a:rPr lang="en-AU" sz="3800" dirty="0">
                <a:solidFill>
                  <a:schemeClr val="tx1"/>
                </a:solidFill>
              </a:rPr>
              <a:t>ailed </a:t>
            </a:r>
            <a:r>
              <a:rPr lang="en-AU" sz="3800" dirty="0">
                <a:solidFill>
                  <a:schemeClr val="tx1"/>
                </a:solidFill>
              </a:rPr>
              <a:t>them to the tree</a:t>
            </a:r>
            <a:r>
              <a:rPr lang="en-AU" sz="3800" dirty="0">
                <a:solidFill>
                  <a:schemeClr val="tx1"/>
                </a:solidFill>
              </a:rPr>
              <a:t/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US" sz="3800" dirty="0">
                <a:solidFill>
                  <a:schemeClr val="tx1"/>
                </a:solidFill>
              </a:rPr>
              <a:t/>
            </a:r>
            <a:br>
              <a:rPr lang="en-US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/>
            </a:r>
            <a:br>
              <a:rPr lang="en-AU" sz="3800" dirty="0">
                <a:solidFill>
                  <a:schemeClr val="tx1"/>
                </a:solidFill>
              </a:rPr>
            </a:br>
            <a:endParaRPr lang="en-AU" alt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201205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5257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My Lord and God </a:t>
            </a:r>
          </a:p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You are so rich in mercy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Mere </a:t>
            </a:r>
            <a:r>
              <a:rPr lang="en-AU" sz="3800" dirty="0">
                <a:solidFill>
                  <a:schemeClr val="tx1"/>
                </a:solidFill>
              </a:rPr>
              <a:t>words alone </a:t>
            </a:r>
          </a:p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Are </a:t>
            </a:r>
            <a:r>
              <a:rPr lang="en-AU" sz="3800" dirty="0">
                <a:solidFill>
                  <a:schemeClr val="tx1"/>
                </a:solidFill>
              </a:rPr>
              <a:t>not sufficient thanks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So </a:t>
            </a:r>
            <a:r>
              <a:rPr lang="en-AU" sz="3800" dirty="0">
                <a:solidFill>
                  <a:schemeClr val="tx1"/>
                </a:solidFill>
              </a:rPr>
              <a:t>take my life </a:t>
            </a:r>
          </a:p>
          <a:p>
            <a:pPr>
              <a:spcBef>
                <a:spcPct val="0"/>
              </a:spcBef>
            </a:pPr>
            <a:r>
              <a:rPr lang="en-AU" sz="3800" dirty="0">
                <a:solidFill>
                  <a:schemeClr val="tx1"/>
                </a:solidFill>
              </a:rPr>
              <a:t>Transform </a:t>
            </a:r>
            <a:r>
              <a:rPr lang="en-AU" sz="3800" dirty="0">
                <a:solidFill>
                  <a:schemeClr val="tx1"/>
                </a:solidFill>
              </a:rPr>
              <a:t>renew and change me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That </a:t>
            </a:r>
            <a:r>
              <a:rPr lang="en-AU" sz="3800" dirty="0">
                <a:solidFill>
                  <a:schemeClr val="tx1"/>
                </a:solidFill>
              </a:rPr>
              <a:t>I might be a living sacrifice</a:t>
            </a:r>
            <a:endParaRPr lang="en-US" alt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178863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81000" y="647700"/>
            <a:ext cx="84582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AU" sz="3800" dirty="0">
                <a:solidFill>
                  <a:schemeClr val="tx1"/>
                </a:solidFill>
              </a:rPr>
              <a:t>Consider Christ </a:t>
            </a:r>
          </a:p>
          <a:p>
            <a:pPr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That </a:t>
            </a:r>
            <a:r>
              <a:rPr lang="en-AU" sz="3800" dirty="0">
                <a:solidFill>
                  <a:schemeClr val="tx1"/>
                </a:solidFill>
              </a:rPr>
              <a:t>He should trust His Father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In the garden of Gethsemane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Though full of dread and </a:t>
            </a:r>
          </a:p>
          <a:p>
            <a:pPr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Fearful </a:t>
            </a:r>
            <a:r>
              <a:rPr lang="en-AU" sz="3800" dirty="0">
                <a:solidFill>
                  <a:schemeClr val="tx1"/>
                </a:solidFill>
              </a:rPr>
              <a:t>of the anguish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>
                <a:solidFill>
                  <a:schemeClr val="tx1"/>
                </a:solidFill>
              </a:rPr>
              <a:t>He drank the cup </a:t>
            </a:r>
          </a:p>
          <a:p>
            <a:pPr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That </a:t>
            </a:r>
            <a:r>
              <a:rPr lang="en-AU" sz="3800" dirty="0">
                <a:solidFill>
                  <a:schemeClr val="tx1"/>
                </a:solidFill>
              </a:rPr>
              <a:t>was reserved for me</a:t>
            </a:r>
            <a:r>
              <a:rPr lang="en-US" sz="3800" dirty="0">
                <a:solidFill>
                  <a:schemeClr val="tx1"/>
                </a:solidFill>
              </a:rPr>
              <a:t> 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alt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4764104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184040"/>
            <a:ext cx="8229600" cy="43612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SzTx/>
              <a:buNone/>
              <a:defRPr sz="1800"/>
            </a:pPr>
            <a:r>
              <a:rPr sz="3800" dirty="0">
                <a:solidFill>
                  <a:schemeClr val="tx1"/>
                </a:solidFill>
              </a:rPr>
              <a:t>Put a new song in my heart</a:t>
            </a:r>
            <a:br>
              <a:rPr sz="3800" dirty="0">
                <a:solidFill>
                  <a:schemeClr val="tx1"/>
                </a:solidFill>
              </a:rPr>
            </a:br>
            <a:r>
              <a:rPr sz="3800" dirty="0">
                <a:solidFill>
                  <a:schemeClr val="tx1"/>
                </a:solidFill>
              </a:rPr>
              <a:t>Let me hear the praises start</a:t>
            </a:r>
            <a:br>
              <a:rPr sz="3800" dirty="0">
                <a:solidFill>
                  <a:schemeClr val="tx1"/>
                </a:solidFill>
              </a:rPr>
            </a:br>
            <a:r>
              <a:rPr sz="3800" dirty="0">
                <a:solidFill>
                  <a:schemeClr val="tx1"/>
                </a:solidFill>
              </a:rPr>
              <a:t>Dispel the night</a:t>
            </a:r>
            <a:br>
              <a:rPr sz="3800" dirty="0">
                <a:solidFill>
                  <a:schemeClr val="tx1"/>
                </a:solidFill>
              </a:rPr>
            </a:br>
            <a:r>
              <a:rPr sz="3800" dirty="0">
                <a:solidFill>
                  <a:schemeClr val="tx1"/>
                </a:solidFill>
              </a:rPr>
              <a:t>And give me light again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AU" sz="3800" dirty="0">
                <a:solidFill>
                  <a:schemeClr val="tx1"/>
                </a:solidFill>
              </a:rPr>
              <a:t>My Lord and God </a:t>
            </a:r>
          </a:p>
          <a:p>
            <a:pPr>
              <a:spcBef>
                <a:spcPts val="0"/>
              </a:spcBef>
            </a:pPr>
            <a:r>
              <a:rPr lang="en-AU" sz="3800" dirty="0">
                <a:solidFill>
                  <a:schemeClr val="tx1"/>
                </a:solidFill>
              </a:rPr>
              <a:t>You are so rich in mercy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Mere </a:t>
            </a:r>
            <a:r>
              <a:rPr lang="en-AU" sz="3800" dirty="0">
                <a:solidFill>
                  <a:schemeClr val="tx1"/>
                </a:solidFill>
              </a:rPr>
              <a:t>words alone </a:t>
            </a:r>
          </a:p>
          <a:p>
            <a:pPr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Are </a:t>
            </a:r>
            <a:r>
              <a:rPr lang="en-AU" sz="3800" dirty="0">
                <a:solidFill>
                  <a:schemeClr val="tx1"/>
                </a:solidFill>
              </a:rPr>
              <a:t>not sufficient thanks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So </a:t>
            </a:r>
            <a:r>
              <a:rPr lang="en-AU" sz="3800" dirty="0">
                <a:solidFill>
                  <a:schemeClr val="tx1"/>
                </a:solidFill>
              </a:rPr>
              <a:t>take my life </a:t>
            </a:r>
          </a:p>
          <a:p>
            <a:pPr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Transform </a:t>
            </a:r>
            <a:r>
              <a:rPr lang="en-AU" sz="3800" dirty="0">
                <a:solidFill>
                  <a:schemeClr val="tx1"/>
                </a:solidFill>
              </a:rPr>
              <a:t>renew and change me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That </a:t>
            </a:r>
            <a:r>
              <a:rPr lang="en-AU" sz="3800" dirty="0">
                <a:solidFill>
                  <a:schemeClr val="tx1"/>
                </a:solidFill>
              </a:rPr>
              <a:t>I might be a living sacrifice</a:t>
            </a:r>
            <a:endParaRPr lang="en-US" alt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104362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304800" y="647700"/>
            <a:ext cx="8534400" cy="5257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AU" sz="3800" dirty="0">
                <a:solidFill>
                  <a:schemeClr val="tx1"/>
                </a:solidFill>
              </a:rPr>
              <a:t>Consider Christ </a:t>
            </a:r>
          </a:p>
          <a:p>
            <a:pPr eaLnBrk="1" hangingPunct="1"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For </a:t>
            </a:r>
            <a:r>
              <a:rPr lang="en-AU" sz="3800" dirty="0">
                <a:solidFill>
                  <a:schemeClr val="tx1"/>
                </a:solidFill>
              </a:rPr>
              <a:t>death He has defeated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And </a:t>
            </a:r>
            <a:r>
              <a:rPr lang="en-AU" sz="3800" dirty="0">
                <a:solidFill>
                  <a:schemeClr val="tx1"/>
                </a:solidFill>
              </a:rPr>
              <a:t>He arose appeared for all to see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And </a:t>
            </a:r>
            <a:r>
              <a:rPr lang="en-AU" sz="3800" dirty="0">
                <a:solidFill>
                  <a:schemeClr val="tx1"/>
                </a:solidFill>
              </a:rPr>
              <a:t>now He sits </a:t>
            </a:r>
          </a:p>
          <a:p>
            <a:pPr eaLnBrk="1" hangingPunct="1"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At </a:t>
            </a:r>
            <a:r>
              <a:rPr lang="en-AU" sz="3800" dirty="0">
                <a:solidFill>
                  <a:schemeClr val="tx1"/>
                </a:solidFill>
              </a:rPr>
              <a:t>God's right hand in heaven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Where </a:t>
            </a:r>
            <a:r>
              <a:rPr lang="en-AU" sz="3800" dirty="0">
                <a:solidFill>
                  <a:schemeClr val="tx1"/>
                </a:solidFill>
              </a:rPr>
              <a:t>He prepares </a:t>
            </a:r>
          </a:p>
          <a:p>
            <a:pPr eaLnBrk="1" hangingPunct="1"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A </a:t>
            </a:r>
            <a:r>
              <a:rPr lang="en-AU" sz="3800" dirty="0">
                <a:solidFill>
                  <a:schemeClr val="tx1"/>
                </a:solidFill>
              </a:rPr>
              <a:t>resting place for me</a:t>
            </a:r>
            <a:endParaRPr 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042569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AU" sz="3800" dirty="0">
                <a:solidFill>
                  <a:schemeClr val="tx1"/>
                </a:solidFill>
              </a:rPr>
              <a:t>My Lord and God </a:t>
            </a:r>
          </a:p>
          <a:p>
            <a:pPr>
              <a:spcBef>
                <a:spcPts val="0"/>
              </a:spcBef>
            </a:pPr>
            <a:r>
              <a:rPr lang="en-AU" sz="3800" dirty="0">
                <a:solidFill>
                  <a:schemeClr val="tx1"/>
                </a:solidFill>
              </a:rPr>
              <a:t>You are so rich in mercy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Mere </a:t>
            </a:r>
            <a:r>
              <a:rPr lang="en-AU" sz="3800" dirty="0">
                <a:solidFill>
                  <a:schemeClr val="tx1"/>
                </a:solidFill>
              </a:rPr>
              <a:t>words alone </a:t>
            </a:r>
          </a:p>
          <a:p>
            <a:pPr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Are </a:t>
            </a:r>
            <a:r>
              <a:rPr lang="en-AU" sz="3800" dirty="0">
                <a:solidFill>
                  <a:schemeClr val="tx1"/>
                </a:solidFill>
              </a:rPr>
              <a:t>not sufficient thanks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So </a:t>
            </a:r>
            <a:r>
              <a:rPr lang="en-AU" sz="3800" dirty="0">
                <a:solidFill>
                  <a:schemeClr val="tx1"/>
                </a:solidFill>
              </a:rPr>
              <a:t>take my life </a:t>
            </a:r>
          </a:p>
          <a:p>
            <a:pPr>
              <a:spcBef>
                <a:spcPts val="0"/>
              </a:spcBef>
            </a:pPr>
            <a:r>
              <a:rPr lang="en-AU" sz="3800" dirty="0" smtClean="0">
                <a:solidFill>
                  <a:schemeClr val="tx1"/>
                </a:solidFill>
              </a:rPr>
              <a:t>Transform </a:t>
            </a:r>
            <a:r>
              <a:rPr lang="en-AU" sz="3800" dirty="0">
                <a:solidFill>
                  <a:schemeClr val="tx1"/>
                </a:solidFill>
              </a:rPr>
              <a:t>renew and change me</a:t>
            </a:r>
            <a:br>
              <a:rPr lang="en-AU" sz="3800" dirty="0">
                <a:solidFill>
                  <a:schemeClr val="tx1"/>
                </a:solidFill>
              </a:rPr>
            </a:br>
            <a:r>
              <a:rPr lang="en-AU" sz="3800" dirty="0" smtClean="0">
                <a:solidFill>
                  <a:schemeClr val="tx1"/>
                </a:solidFill>
              </a:rPr>
              <a:t>That </a:t>
            </a:r>
            <a:r>
              <a:rPr lang="en-AU" sz="3800" dirty="0">
                <a:solidFill>
                  <a:schemeClr val="tx1"/>
                </a:solidFill>
              </a:rPr>
              <a:t>I might be a living sacrifice</a:t>
            </a:r>
            <a:endParaRPr lang="en-US" altLang="en-US" sz="3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710786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457200" y="1066053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  <a:defRPr sz="1800"/>
            </a:pPr>
            <a:r>
              <a:rPr sz="3800" dirty="0"/>
              <a:t>Put a new thought in my mind</a:t>
            </a:r>
            <a:br>
              <a:rPr sz="3800" dirty="0"/>
            </a:br>
            <a:r>
              <a:rPr sz="3800" dirty="0"/>
              <a:t>Help me leave the past behind</a:t>
            </a:r>
            <a:br>
              <a:rPr sz="3800" dirty="0"/>
            </a:br>
            <a:r>
              <a:rPr sz="3800" dirty="0"/>
              <a:t>And break these chains</a:t>
            </a:r>
            <a:br>
              <a:rPr sz="3800" dirty="0"/>
            </a:br>
            <a:r>
              <a:rPr sz="3800" dirty="0"/>
              <a:t>That I might live again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875562"/>
            <a:ext cx="8229600" cy="45259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800" dirty="0"/>
              <a:t>Lift my fallen face</a:t>
            </a:r>
            <a:br>
              <a:rPr sz="3800" dirty="0"/>
            </a:br>
            <a:r>
              <a:rPr lang="en-AU" sz="3800" dirty="0"/>
              <a:t>A</a:t>
            </a:r>
            <a:r>
              <a:rPr sz="3800" dirty="0"/>
              <a:t>nd help me to stand</a:t>
            </a:r>
            <a:br>
              <a:rPr sz="3800" dirty="0"/>
            </a:br>
            <a:r>
              <a:rPr sz="3800" dirty="0"/>
              <a:t>Flood me with the grace</a:t>
            </a:r>
            <a:br>
              <a:rPr sz="3800" dirty="0"/>
            </a:br>
            <a:r>
              <a:rPr sz="3800" dirty="0"/>
              <a:t>That comes from your hand</a:t>
            </a:r>
            <a:br>
              <a:rPr sz="3800" dirty="0"/>
            </a:br>
            <a:r>
              <a:rPr sz="3800" dirty="0"/>
              <a:t>Cleanse me from my sin</a:t>
            </a:r>
            <a:br>
              <a:rPr sz="3800" dirty="0"/>
            </a:br>
            <a:r>
              <a:rPr sz="3800" dirty="0"/>
              <a:t>Lord, forgive me again</a:t>
            </a:r>
            <a:br>
              <a:rPr sz="3800" dirty="0"/>
            </a:br>
            <a:r>
              <a:rPr sz="3800" dirty="0"/>
              <a:t>That I might be yours alone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46442" y="922469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1800"/>
            </a:pPr>
            <a:r>
              <a:rPr sz="3500" dirty="0"/>
              <a:t> </a:t>
            </a:r>
            <a:r>
              <a:rPr sz="3800" dirty="0"/>
              <a:t>Put a new fire in my soul</a:t>
            </a:r>
            <a:br>
              <a:rPr sz="3800" dirty="0"/>
            </a:br>
            <a:r>
              <a:rPr sz="3800" dirty="0"/>
              <a:t>Make this wounded spirit whole</a:t>
            </a:r>
            <a:br>
              <a:rPr sz="3800" dirty="0"/>
            </a:br>
            <a:r>
              <a:rPr sz="3800" dirty="0"/>
              <a:t>And help me see</a:t>
            </a:r>
            <a:br>
              <a:rPr sz="3800" dirty="0"/>
            </a:br>
            <a:r>
              <a:rPr sz="3800" dirty="0"/>
              <a:t>That I am free again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457200" y="854046"/>
            <a:ext cx="8229600" cy="45259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sz="3800" dirty="0"/>
              <a:t>Let these broken bones</a:t>
            </a:r>
            <a:br>
              <a:rPr sz="3800" dirty="0"/>
            </a:br>
            <a:r>
              <a:rPr sz="3800" dirty="0"/>
              <a:t>Rise up and rejoice</a:t>
            </a:r>
            <a:br>
              <a:rPr sz="3800" dirty="0"/>
            </a:br>
            <a:r>
              <a:rPr sz="3800" dirty="0"/>
              <a:t>Bring this captive home</a:t>
            </a:r>
            <a:br>
              <a:rPr sz="3800" dirty="0"/>
            </a:br>
            <a:r>
              <a:rPr sz="3800" dirty="0"/>
              <a:t>And lift up my voice</a:t>
            </a:r>
            <a:br>
              <a:rPr sz="3800" dirty="0"/>
            </a:br>
            <a:r>
              <a:rPr sz="3800" dirty="0"/>
              <a:t>Help my spirit sing</a:t>
            </a:r>
            <a:br>
              <a:rPr sz="3800" dirty="0"/>
            </a:br>
            <a:r>
              <a:rPr sz="3800" dirty="0"/>
              <a:t>Now to Jesus my king</a:t>
            </a:r>
            <a:br>
              <a:rPr sz="3800" dirty="0"/>
            </a:br>
            <a:r>
              <a:rPr sz="3800" dirty="0"/>
              <a:t>For he has forgiven 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457200" y="821773"/>
            <a:ext cx="8229600" cy="452596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algn="ctr">
              <a:buSzTx/>
              <a:buNone/>
              <a:defRPr sz="1800"/>
            </a:pPr>
            <a:r>
              <a:rPr sz="3800" dirty="0"/>
              <a:t>Lift my fallen face</a:t>
            </a:r>
            <a:br>
              <a:rPr sz="3800" dirty="0"/>
            </a:br>
            <a:r>
              <a:rPr lang="en-AU" sz="3800" dirty="0"/>
              <a:t>A</a:t>
            </a:r>
            <a:r>
              <a:rPr sz="3800" dirty="0"/>
              <a:t>nd help me to stand</a:t>
            </a:r>
            <a:br>
              <a:rPr sz="3800" dirty="0"/>
            </a:br>
            <a:r>
              <a:rPr sz="3800" dirty="0"/>
              <a:t>Flood me with the grace</a:t>
            </a:r>
            <a:br>
              <a:rPr sz="3800" dirty="0"/>
            </a:br>
            <a:r>
              <a:rPr sz="3800" dirty="0"/>
              <a:t>That comes from your hand</a:t>
            </a:r>
            <a:br>
              <a:rPr sz="3800" dirty="0"/>
            </a:br>
            <a:r>
              <a:rPr sz="3800" dirty="0"/>
              <a:t>Cleanse me from my sin</a:t>
            </a:r>
            <a:br>
              <a:rPr sz="3800" dirty="0"/>
            </a:br>
            <a:r>
              <a:rPr sz="3800" dirty="0"/>
              <a:t>Lord, forgive me again</a:t>
            </a:r>
            <a:br>
              <a:rPr sz="3800" dirty="0"/>
            </a:br>
            <a:r>
              <a:rPr sz="3800" dirty="0"/>
              <a:t>That I might be yours alone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66750" y="1981200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 sz="1800" b="0"/>
            </a:pPr>
            <a:r>
              <a:rPr lang="en-US" altLang="en-US" sz="6000" b="1" dirty="0"/>
              <a:t>Before the </a:t>
            </a:r>
            <a:r>
              <a:rPr lang="en-US" altLang="en-US" sz="6000" b="1" dirty="0"/>
              <a:t>Throne </a:t>
            </a:r>
            <a:r>
              <a:rPr lang="en-US" altLang="en-US" sz="6000" b="1" dirty="0"/>
              <a:t>of God </a:t>
            </a:r>
            <a:r>
              <a:rPr lang="en-US" altLang="en-US" sz="6000" b="1" dirty="0"/>
              <a:t>Above</a:t>
            </a:r>
            <a:endParaRPr lang="en-US" altLang="en-US" sz="6000" b="1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8039100" cy="1905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en-AU" altLang="en-US" sz="1600" dirty="0">
              <a:solidFill>
                <a:schemeClr val="bg1"/>
              </a:solidFill>
            </a:endParaRPr>
          </a:p>
          <a:p>
            <a:pPr eaLnBrk="1" hangingPunct="1"/>
            <a:endParaRPr lang="en-AU" altLang="en-US" sz="1600" dirty="0">
              <a:solidFill>
                <a:schemeClr val="bg1"/>
              </a:solidFill>
            </a:endParaRPr>
          </a:p>
          <a:p>
            <a:pPr eaLnBrk="1" hangingPunct="1"/>
            <a:endParaRPr lang="en-AU" altLang="en-US" sz="1600" dirty="0">
              <a:solidFill>
                <a:schemeClr val="bg1"/>
              </a:solidFill>
            </a:endParaRPr>
          </a:p>
          <a:p>
            <a:pPr eaLnBrk="1" hangingPunct="1"/>
            <a:r>
              <a:rPr lang="en-AU" altLang="en-US" sz="1600" dirty="0">
                <a:solidFill>
                  <a:schemeClr val="tx1"/>
                </a:solidFill>
              </a:rPr>
              <a:t>CCLI Song # 2306412</a:t>
            </a:r>
          </a:p>
          <a:p>
            <a:pPr eaLnBrk="1" hangingPunct="1"/>
            <a:r>
              <a:rPr lang="en-AU" altLang="en-US" sz="1600" dirty="0">
                <a:solidFill>
                  <a:schemeClr val="tx1"/>
                </a:solidFill>
              </a:rPr>
              <a:t>Charitie Lees Bancroft | Vikki Cook</a:t>
            </a:r>
          </a:p>
          <a:p>
            <a:pPr eaLnBrk="1" hangingPunct="1"/>
            <a:r>
              <a:rPr lang="en-AU" altLang="en-US" sz="1600" dirty="0">
                <a:solidFill>
                  <a:schemeClr val="tx1"/>
                </a:solidFill>
              </a:rPr>
              <a:t>© 1997 Sovereign Grace Worship</a:t>
            </a:r>
          </a:p>
          <a:p>
            <a:pPr eaLnBrk="1" hangingPunct="1"/>
            <a:r>
              <a:rPr lang="en-AU" altLang="en-US" sz="1600" dirty="0">
                <a:solidFill>
                  <a:schemeClr val="tx1"/>
                </a:solidFill>
              </a:rPr>
              <a:t>CCLI Licence # 375973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6972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4074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Before the throne of God above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I have a strong and perfect plea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A great High Priest whose name is Love</a:t>
            </a:r>
          </a:p>
          <a:p>
            <a:pPr eaLnBrk="1" hangingPunct="1">
              <a:spcBef>
                <a:spcPct val="0"/>
              </a:spcBef>
            </a:pPr>
            <a:r>
              <a:rPr lang="en-AU" altLang="en-US" sz="3800" dirty="0">
                <a:solidFill>
                  <a:schemeClr val="tx1"/>
                </a:solidFill>
              </a:rPr>
              <a:t>Who ever lives and pleads for 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6" y="5375474"/>
            <a:ext cx="1136396" cy="9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8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320</Words>
  <Application>Microsoft Macintosh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Avenir Roman</vt:lpstr>
      <vt:lpstr>Calibri</vt:lpstr>
      <vt:lpstr>Arial</vt:lpstr>
      <vt:lpstr>Default</vt:lpstr>
      <vt:lpstr>New Song In My Heart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Before the Throne of God Above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Song In My Heart</dc:title>
  <cp:lastModifiedBy>Jojo Jojo</cp:lastModifiedBy>
  <cp:revision>9</cp:revision>
  <dcterms:modified xsi:type="dcterms:W3CDTF">2020-03-14T11:28:33Z</dcterms:modified>
</cp:coreProperties>
</file>